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260616"/>
              </p:ext>
            </p:extLst>
          </p:nvPr>
        </p:nvGraphicFramePr>
        <p:xfrm>
          <a:off x="180476" y="232099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Em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And Go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50%, 10 targets (9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B1C1D1C-0762-2E7D-EDF3-AD8A397926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813693"/>
            <a:ext cx="7025776" cy="42984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Get </a:t>
            </a:r>
            <a:r>
              <a:rPr lang="en-US" b="1" dirty="0" err="1"/>
              <a:t>Em</a:t>
            </a:r>
            <a:r>
              <a:rPr lang="en-US" b="1" dirty="0"/>
              <a:t> And Go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Rounds: 25</a:t>
            </a:r>
          </a:p>
          <a:p>
            <a:r>
              <a:rPr lang="en-US" dirty="0"/>
              <a:t>Targets: 11 USPSA, 3 steel</a:t>
            </a:r>
          </a:p>
          <a:p>
            <a:endParaRPr lang="en-US" dirty="0"/>
          </a:p>
          <a:p>
            <a:r>
              <a:rPr lang="en-US" dirty="0"/>
              <a:t>Start Position: Anywhere completely outside the shooting area, toes touching rear fault line. Firearm is unloaded and unpropped, trigger guard on mark. All magazines to be used on stage on table.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123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2022-06-06T21:18:28Z</dcterms:modified>
  <cp:category>Shooting</cp:category>
</cp:coreProperties>
</file>

<file path=docProps/thumbnail.jpeg>
</file>